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430" r:id="rId2"/>
    <p:sldId id="420" r:id="rId3"/>
    <p:sldId id="446" r:id="rId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0"/>
    <a:srgbClr val="FFA100"/>
    <a:srgbClr val="005488"/>
    <a:srgbClr val="0000CC"/>
    <a:srgbClr val="32BFBF"/>
    <a:srgbClr val="1DC7EF"/>
    <a:srgbClr val="0000FF"/>
    <a:srgbClr val="0DF9FF"/>
    <a:srgbClr val="10E6F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27" autoAdjust="0"/>
    <p:restoredTop sz="94671" autoAdjust="0"/>
  </p:normalViewPr>
  <p:slideViewPr>
    <p:cSldViewPr>
      <p:cViewPr varScale="1">
        <p:scale>
          <a:sx n="135" d="100"/>
          <a:sy n="135" d="100"/>
        </p:scale>
        <p:origin x="160" y="1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496" y="19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D008-2564-4D4C-86C6-9240A182A988}" type="datetimeFigureOut">
              <a:rPr lang="en-US" smtClean="0"/>
              <a:pPr/>
              <a:t>5/16/19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B881-6CB5-4B13-8343-64CE102BBD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CA0398-80AC-4C0C-ABE1-837C171C2C7B}" type="datetimeFigureOut">
              <a:rPr lang="de-DE"/>
              <a:pPr>
                <a:defRPr/>
              </a:pPr>
              <a:t>16.05.19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3A8E4-52C3-45B9-9F21-20EDE9A9C7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4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78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" y="-1"/>
            <a:ext cx="9141982" cy="6856487"/>
          </a:xfrm>
          <a:prstGeom prst="rect">
            <a:avLst/>
          </a:prstGeom>
          <a:effectLst>
            <a:innerShdw blurRad="1270000" dist="2540000" dir="16200000">
              <a:prstClr val="black">
                <a:alpha val="20000"/>
              </a:prstClr>
            </a:innerShdw>
          </a:effec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343781"/>
            <a:ext cx="9143989" cy="5140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"/>
            <a:ext cx="9144000" cy="1263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2057400"/>
            <a:ext cx="7772400" cy="691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2750657"/>
            <a:ext cx="6400800" cy="983143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52" y="222731"/>
            <a:ext cx="1507115" cy="59080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7675" y="3984239"/>
            <a:ext cx="6400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 </a:t>
            </a:r>
            <a:r>
              <a:rPr lang="de-DE" dirty="0" err="1"/>
              <a:t>Author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5" y="5334000"/>
            <a:ext cx="5572125" cy="533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err="1"/>
              <a:t>Venue</a:t>
            </a:r>
            <a:r>
              <a:rPr lang="de-DE" dirty="0"/>
              <a:t>, Date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5" y="4800600"/>
            <a:ext cx="5572125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The </a:t>
            </a:r>
            <a:r>
              <a:rPr lang="de-DE" dirty="0" err="1"/>
              <a:t>Affiliations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353E0-8CF8-A642-8A54-9C0C617DC5E8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9CF2F-E404-418A-A505-5C29661271F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0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2910DF-96FC-2447-A336-C74654F0D2DD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1E79EA-4045-40FC-97BF-B5137CC489D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1C401-4815-C64E-BD88-88943FA9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98DEDC-9AF6-EB41-A12C-1E39CA12D3E2}"/>
              </a:ext>
            </a:extLst>
          </p:cNvPr>
          <p:cNvSpPr txBox="1"/>
          <p:nvPr userDrawn="1"/>
        </p:nvSpPr>
        <p:spPr>
          <a:xfrm>
            <a:off x="6803429" y="6392361"/>
            <a:ext cx="1729011" cy="276999"/>
          </a:xfrm>
          <a:prstGeom prst="rect">
            <a:avLst/>
          </a:prstGeom>
          <a:solidFill>
            <a:srgbClr val="005AA0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</a:rPr>
              <a:t>www.hi-mainz.de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848B53-44A9-B447-8ABC-3C76377757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1207638" cy="7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EB5B31F3-FE6A-3A41-9429-3CCB58F37D00}"/>
              </a:ext>
            </a:extLst>
          </p:cNvPr>
          <p:cNvSpPr/>
          <p:nvPr userDrawn="1"/>
        </p:nvSpPr>
        <p:spPr bwMode="auto">
          <a:xfrm>
            <a:off x="323528" y="6641885"/>
            <a:ext cx="1872208" cy="171491"/>
          </a:xfrm>
          <a:prstGeom prst="rect">
            <a:avLst/>
          </a:prstGeom>
          <a:solidFill>
            <a:srgbClr val="005AA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980728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E3AC3B2-E878-B542-8069-2381278E0F4D}"/>
              </a:ext>
            </a:extLst>
          </p:cNvPr>
          <p:cNvSpPr/>
          <p:nvPr userDrawn="1"/>
        </p:nvSpPr>
        <p:spPr bwMode="auto">
          <a:xfrm>
            <a:off x="7668344" y="5733256"/>
            <a:ext cx="147565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14412BC-71E5-2A4D-87AF-E6C20BB98565}"/>
              </a:ext>
            </a:extLst>
          </p:cNvPr>
          <p:cNvSpPr/>
          <p:nvPr userDrawn="1"/>
        </p:nvSpPr>
        <p:spPr bwMode="auto">
          <a:xfrm>
            <a:off x="6962875" y="6390959"/>
            <a:ext cx="1443297" cy="278401"/>
          </a:xfrm>
          <a:prstGeom prst="rect">
            <a:avLst/>
          </a:prstGeom>
          <a:solidFill>
            <a:srgbClr val="005AA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DE3F6C8-7985-EE40-9185-43F503063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267744" cy="61147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E99C594-2C62-0E49-A117-C4D3E1FA791B}"/>
              </a:ext>
            </a:extLst>
          </p:cNvPr>
          <p:cNvSpPr txBox="1"/>
          <p:nvPr userDrawn="1"/>
        </p:nvSpPr>
        <p:spPr>
          <a:xfrm>
            <a:off x="447675" y="6597352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chemeClr val="bg1"/>
                </a:solidFill>
              </a:rPr>
              <a:t>www.hi-mainz.de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464E0FC7-A8D5-474C-A8B8-E79029CE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DD28C-DB62-D640-A314-500C5E30533E}" type="datetime1">
              <a:rPr lang="de-DE" smtClean="0"/>
              <a:t>16.05.19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320D2-9873-314F-BAC7-03A44239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099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6B0EBD-BE56-C349-84FF-DCBC1E342D6D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225C22-F749-4C93-83CE-6B49F3053D7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3E3F4A6-5653-CB4F-9F21-87B9FCFA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FA9D5D-345C-584A-BB0C-17A7967AAB72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7AA464-860D-274C-9447-806FD481CBD4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81038D-8393-4323-ABC5-C59B03CA4B6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055C19-7353-D047-85FF-EE1708ECC1FF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B0C749-341B-4F72-B09D-4D43734A75F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6CB0C2-71E5-C146-9A08-A5DAC5A84DF6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4C34A1-FDF9-4FB7-8D41-5E393648FE9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89B61F-339F-1147-AA99-6F07FDEF5CEB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AF3B3B-3AFF-402F-9FF9-457A752FB042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782"/>
            <a:ext cx="9144000" cy="5140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0"/>
            <a:ext cx="9144001" cy="979714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47675" y="-1"/>
            <a:ext cx="82296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2152" y="6569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4A866112-B4F6-6D4A-90A1-A0BAF18B1F55}" type="datetime1">
              <a:rPr lang="de-DE" smtClean="0"/>
              <a:t>16.05.19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75" y="65690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3675" y="6569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8509CF2F-E404-418A-A505-5C29661271F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85" y="5748831"/>
            <a:ext cx="1507115" cy="594781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6543674" y="6343880"/>
            <a:ext cx="213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www.hi-jena.de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5" r:id="rId3"/>
    <p:sldLayoutId id="2147483725" r:id="rId4"/>
    <p:sldLayoutId id="2147483726" r:id="rId5"/>
    <p:sldLayoutId id="2147483727" r:id="rId6"/>
    <p:sldLayoutId id="2147483728" r:id="rId7"/>
    <p:sldLayoutId id="2147483730" r:id="rId8"/>
    <p:sldLayoutId id="2147483731" r:id="rId9"/>
    <p:sldLayoutId id="2147483733" r:id="rId10"/>
    <p:sldLayoutId id="2147483732" r:id="rId11"/>
    <p:sldLayoutId id="2147483734" r:id="rId12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82F72A3-9F0E-E845-A3F2-A90DC93A5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522" y="2852936"/>
            <a:ext cx="7461846" cy="983143"/>
          </a:xfrm>
        </p:spPr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4F2184-0A45-A84C-B263-139FACD46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7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3C97C74B-5B5D-8C40-85F9-A698AB4D186A}"/>
              </a:ext>
            </a:extLst>
          </p:cNvPr>
          <p:cNvSpPr/>
          <p:nvPr/>
        </p:nvSpPr>
        <p:spPr bwMode="auto">
          <a:xfrm>
            <a:off x="6910084" y="-2150"/>
            <a:ext cx="2232248" cy="230425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1521" y="-1"/>
            <a:ext cx="5040560" cy="685801"/>
          </a:xfrm>
        </p:spPr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923928" y="3284984"/>
            <a:ext cx="8229600" cy="4525963"/>
          </a:xfrm>
        </p:spPr>
        <p:txBody>
          <a:bodyPr/>
          <a:lstStyle/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502152" y="6569075"/>
            <a:ext cx="2133600" cy="365125"/>
          </a:xfrm>
        </p:spPr>
        <p:txBody>
          <a:bodyPr/>
          <a:lstStyle/>
          <a:p>
            <a:pPr>
              <a:defRPr/>
            </a:pPr>
            <a:fld id="{0F3891D3-C2E0-A54C-BE16-7978FF919D4B}" type="datetime1">
              <a:rPr lang="de-DE" smtClean="0"/>
              <a:t>16.05.19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C7DE781-83CC-D647-A91C-68370F2A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28" y="342899"/>
            <a:ext cx="13462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70581-50AB-6841-BF06-0D706824E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3140968"/>
            <a:ext cx="5256584" cy="691726"/>
          </a:xfrm>
        </p:spPr>
        <p:txBody>
          <a:bodyPr/>
          <a:lstStyle/>
          <a:p>
            <a:endParaRPr lang="de-DE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72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333399"/>
            </a:gs>
            <a:gs pos="100000">
              <a:srgbClr val="FFFFFF">
                <a:alpha val="44000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573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hij_template_talk_mso_new" id="{444968BD-4A96-4EB7-95CC-71A30503D3EB}" vid="{A24A5DAF-453D-4664-A927-6C887856E96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hij_template_talk_mso</Template>
  <TotalTime>0</TotalTime>
  <Words>2</Words>
  <Application>Microsoft Macintosh PowerPoint</Application>
  <PresentationFormat>Bildschirmpräsentation (4:3)</PresentationFormat>
  <Paragraphs>4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Verdana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chahn</dc:creator>
  <cp:lastModifiedBy>Microsoft Office-Benutzer</cp:lastModifiedBy>
  <cp:revision>96</cp:revision>
  <cp:lastPrinted>2019-01-09T10:58:55Z</cp:lastPrinted>
  <dcterms:created xsi:type="dcterms:W3CDTF">2018-12-03T12:35:26Z</dcterms:created>
  <dcterms:modified xsi:type="dcterms:W3CDTF">2019-05-16T11:32:21Z</dcterms:modified>
</cp:coreProperties>
</file>